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7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6247" autoAdjust="0"/>
  </p:normalViewPr>
  <p:slideViewPr>
    <p:cSldViewPr snapToGrid="0">
      <p:cViewPr varScale="1">
        <p:scale>
          <a:sx n="101" d="100"/>
          <a:sy n="101" d="100"/>
        </p:scale>
        <p:origin x="126" y="2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C8A98-03A7-4B2A-95B9-FBCD23304854}" type="datetimeFigureOut">
              <a:rPr lang="pt-PT" smtClean="0"/>
              <a:t>18/10/2023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DF926-64B4-41CE-A25B-A9D107BCF07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9155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quema Personaliza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51D19BB5-07FD-8E7D-AD22-A37978EE47F4}"/>
              </a:ext>
            </a:extLst>
          </p:cNvPr>
          <p:cNvSpPr txBox="1"/>
          <p:nvPr userDrawn="1"/>
        </p:nvSpPr>
        <p:spPr>
          <a:xfrm>
            <a:off x="523875" y="5543550"/>
            <a:ext cx="5476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>
                <a:solidFill>
                  <a:schemeClr val="bg2">
                    <a:lumMod val="25000"/>
                  </a:schemeClr>
                </a:solidFill>
              </a:rPr>
              <a:t>Autor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72F59DA-6CB5-C1C2-1AE5-6E41433335C0}"/>
              </a:ext>
            </a:extLst>
          </p:cNvPr>
          <p:cNvSpPr txBox="1"/>
          <p:nvPr userDrawn="1"/>
        </p:nvSpPr>
        <p:spPr>
          <a:xfrm>
            <a:off x="523875" y="4181475"/>
            <a:ext cx="5476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400" dirty="0">
                <a:solidFill>
                  <a:srgbClr val="9170F0"/>
                </a:solidFill>
              </a:rPr>
              <a:t>Titulo</a:t>
            </a:r>
          </a:p>
        </p:txBody>
      </p:sp>
    </p:spTree>
    <p:extLst>
      <p:ext uri="{BB962C8B-B14F-4D97-AF65-F5344CB8AC3E}">
        <p14:creationId xmlns:p14="http://schemas.microsoft.com/office/powerpoint/2010/main" val="278585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4F7668-1FB4-A40A-3977-F42136ADA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819BEFA3-642F-13E4-AEED-ED37E02ED8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46DFF3F-29DB-44E5-F794-4B8EF1736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7168E300-6A28-8FED-A38B-03F8EA622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EA53-9CA1-4B13-B1E2-E904A6A50F75}" type="datetime1">
              <a:rPr lang="pt-PT" smtClean="0"/>
              <a:t>18/10/2023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4E0840E-6F79-DEEB-29DF-5729B4E3D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3.º Fórum Internacional do Autocuidado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DEBE4B9-9B20-E7B5-23FC-82FFDB85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60EF-80CC-46D7-A86D-3BE11119C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4756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A6302E-2D6E-63F2-4085-2A0C597EA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9CB4020-A10D-195E-77F9-C0B99A74F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1B6CB6B-FE8D-48FF-1C7E-6807B2E10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2CB4-D4D0-4132-9F32-926235924713}" type="datetime1">
              <a:rPr lang="pt-PT" smtClean="0"/>
              <a:t>18/10/2023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6B09420-4AFE-98EB-9BFC-A5541C997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3.º Fórum Internacional do Autocuidado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6268EF5-689B-6663-EA84-95B679765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60EF-80CC-46D7-A86D-3BE11119C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28349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FAF74A-C95C-E426-A311-D429256F80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42999"/>
            <a:ext cx="2628900" cy="5033963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03C851B-E751-CBA4-84DE-84D355842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42999"/>
            <a:ext cx="7734300" cy="5033963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EABF4B3-C07F-DDD2-8077-EB7D61E46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F47D-3118-47C8-A8C9-24D1D4B09163}" type="datetime1">
              <a:rPr lang="pt-PT" smtClean="0"/>
              <a:t>18/10/2023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5696E7C-FA01-8CD8-FA6A-2D93F8019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3.º Fórum Internacional do Autocuidado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2E8B210-953A-1586-C165-007C2AF75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60EF-80CC-46D7-A86D-3BE11119C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145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044367-0C46-4FFD-1515-742084D99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9FAC901-4345-5EB7-A328-CDB35B3DF7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C08F22F-FB0E-FDFF-DAC3-5F378746B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D381-01E7-4266-8AAF-885C0BDFA540}" type="datetime1">
              <a:rPr lang="pt-PT" smtClean="0"/>
              <a:t>18/10/2023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D499225-2895-9F6C-EBAA-9353BAC00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3.º Fórum Internacional do Autocuidado</a:t>
            </a:r>
            <a:endParaRPr lang="pt-PT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BE72F31-E705-2910-A46E-C43498329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60EF-80CC-46D7-A86D-3BE11119C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462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3ACFDD-41F3-BBFE-4058-7FAEAECC4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74225FD-163E-F0B2-5808-4AF9274D5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/>
              <a:t>Clique para editar os estilos do texto de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A0589CB-213B-D837-6F6E-EEAC67ACF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BA61-EDB0-459C-97BC-3F0450F0839C}" type="datetime1">
              <a:rPr lang="pt-PT" smtClean="0"/>
              <a:t>18/10/2023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0E26F0E-F9D8-437C-28E6-72BA1138B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3.º Fórum Internacional do Autocuidado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BB68C10-9CEE-3203-4BC9-22D3747A2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60EF-80CC-46D7-A86D-3BE11119C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561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FE191B-951D-B3D3-0980-1C439F45A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5226EE8-AB83-F7D3-7B6D-B1F604E07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D174287-9633-486B-D20B-5FA331BB6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54C0-9B99-4AEF-A302-D8E4CD44FB60}" type="datetime1">
              <a:rPr lang="pt-PT" smtClean="0"/>
              <a:t>18/10/2023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A83BC30-FD4F-429C-1E9D-C0E946BC7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3.º Fórum Internacional do Autocuidado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E01BC1A-F4E2-A2F1-1F61-769B33A51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60EF-80CC-46D7-A86D-3BE11119C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159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407DC-EF4B-5822-658B-B7952A135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E171FEC-4012-E6E9-7905-B018D18B82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88407"/>
            <a:ext cx="5181600" cy="3688556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C68666AE-45B9-6298-10F8-86D3D587B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88407"/>
            <a:ext cx="5181600" cy="3688556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560515D-5FF6-5242-449E-B1C953EC8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C0B6-DAF7-49E4-BB98-0A3BA6806E4F}" type="datetime1">
              <a:rPr lang="pt-PT" smtClean="0"/>
              <a:t>18/10/2023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51317C3-709E-7023-E0DF-391018F5C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3.º Fórum Internacional do Autocuidado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0338A7C-4680-C233-8BC8-844283F9C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60EF-80CC-46D7-A86D-3BE11119C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844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A75211BD-F9C9-AB9D-4F67-52B523629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36D2BDB1-AD72-ABC6-C980-3272D5F9A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533A911F-6C5A-081D-5A77-E9406EC99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31E3A84B-4972-5C40-E2B6-D316EB5517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6FC6D15E-43E8-413C-1B08-4C4E425DE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04D8-C59D-4A1F-9701-8C5BDFE6818A}" type="datetime1">
              <a:rPr lang="pt-PT" smtClean="0"/>
              <a:t>18/10/2023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21B1A6C9-DE6F-96B5-B094-63D4E4F47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3.º Fórum Internacional do Autocuidado</a:t>
            </a:r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3C6012A8-BC5A-14E5-C5B6-3602DD97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60EF-80CC-46D7-A86D-3BE11119C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16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B1C89E-E4F0-4303-3CE0-4600BC4FA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505E1D32-CA7C-88D9-9441-719D09DB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F5DE-9233-4DA2-B25C-3E67B2DB4A69}" type="datetime1">
              <a:rPr lang="pt-PT" smtClean="0"/>
              <a:t>18/10/2023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1A878654-E328-A889-CFBB-734A31CA5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3.º Fórum Internacional do Autocuidado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D955F91-ED03-E88C-9F2B-125617AC5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60EF-80CC-46D7-A86D-3BE11119C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951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FD2E100D-E3E7-78FC-6812-0930241E7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5F4B-DCFB-4EB3-BFBE-EF21636F0DCF}" type="datetime1">
              <a:rPr lang="pt-PT" smtClean="0"/>
              <a:t>18/10/2023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57B67808-F068-D22F-2D50-5FDEFE34E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3.º Fórum Internacional do Autocuidado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13BC6AA8-4C30-FB58-D216-C630960F1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60EF-80CC-46D7-A86D-3BE11119C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052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ADA375-050D-60CE-AA02-AB25C7EE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7157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2123562-6EB5-DC5A-5602-C609B9662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71575"/>
            <a:ext cx="6172200" cy="46894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dirty="0"/>
              <a:t>Clique para editar os estilos do texto de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66AA7E2-EFE3-1B9A-7890-3F82BEAAB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47974"/>
            <a:ext cx="3932237" cy="30210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dirty="0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3A93B09-D0BB-54F2-4847-53FAB0AA4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693F-35BE-41D2-A022-204F5D59F2F8}" type="datetime1">
              <a:rPr lang="pt-PT" smtClean="0"/>
              <a:t>18/10/2023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48A34BED-792D-F01B-795F-F31AF560F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3.º Fórum Internacional do Autocuidado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7F37474-796E-2AA3-FF63-9FF4FDB55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60EF-80CC-46D7-A86D-3BE11119C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9706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AC9E7C80-D2F0-4B35-809C-6FEC40DB9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46D9EFB-9AB8-7C91-D731-5BCAF865C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88405"/>
            <a:ext cx="10515600" cy="36885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/>
              <a:t>Clique para editar os estilos do texto de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7500706-D8A0-ECF3-04BB-48AD9F260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223A5-85EF-430F-885B-132A6608D27D}" type="datetime1">
              <a:rPr lang="pt-PT" smtClean="0"/>
              <a:t>18/10/2023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44907C3-AB00-F6A7-23A4-1E903853F1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pt-PT" sz="1400" dirty="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pt-PT"/>
              <a:t>3.º Fórum Internacional do Autocuidado</a:t>
            </a:r>
            <a:endParaRPr lang="pt-PT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96131F0-C13D-A8F2-59FA-A72534163C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460EF-80CC-46D7-A86D-3BE11119C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045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783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51C848-848E-A621-69DB-7B13ED9A06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557592-41C4-2D05-059A-28FDBFC584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D8EAADF5-0B6D-0E5F-6F48-4BC913FED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3.º Fórum Internacional do Autocuidado</a:t>
            </a:r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F1765CD4-0077-47D6-70CF-44A63955D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60EF-80CC-46D7-A86D-3BE11119CC3D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604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AB1199-2B22-3AFC-9225-0B71C7F9FC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3A6075-B260-DBE9-C889-29DACC8B16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53E0B9CF-C27D-3655-4517-499A510BA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3.º Fórum Internacional do Autocuidado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C9DE155-EB75-F9BD-9FEE-D04DF2FB7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60EF-80CC-46D7-A86D-3BE11119CC3D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9964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</Words>
  <Application>Microsoft Office PowerPoint</Application>
  <PresentationFormat>Ecrã Panorâmico</PresentationFormat>
  <Paragraphs>4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Sofia Coutinho</dc:creator>
  <cp:lastModifiedBy>Sofia Coutinho (547)</cp:lastModifiedBy>
  <cp:revision>5</cp:revision>
  <dcterms:created xsi:type="dcterms:W3CDTF">2023-07-05T16:12:29Z</dcterms:created>
  <dcterms:modified xsi:type="dcterms:W3CDTF">2023-10-18T10:08:54Z</dcterms:modified>
</cp:coreProperties>
</file>