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7" r:id="rId2"/>
    <p:sldId id="260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a Maria Almeida Macedo Loureiro" initials="HMAML" lastIdx="2" clrIdx="0">
    <p:extLst>
      <p:ext uri="{19B8F6BF-5375-455C-9EA6-DF929625EA0E}">
        <p15:presenceInfo xmlns:p15="http://schemas.microsoft.com/office/powerpoint/2012/main" userId="Helena Maria Almeida Macedo Lourei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1" autoAdjust="0"/>
    <p:restoredTop sz="93061"/>
  </p:normalViewPr>
  <p:slideViewPr>
    <p:cSldViewPr snapToGrid="0" snapToObjects="1">
      <p:cViewPr varScale="1">
        <p:scale>
          <a:sx n="106" d="100"/>
          <a:sy n="106" d="100"/>
        </p:scale>
        <p:origin x="18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D25A6A44-1149-4D55-924F-8D2EF244F4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65768019-2515-4AA8-A7F8-A71A86ABB8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3540A-AD4A-480D-899B-BB5081BE5981}" type="datetimeFigureOut">
              <a:rPr lang="pt-PT" smtClean="0"/>
              <a:t>29/10/2021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4C78962D-E964-49F2-A49D-D0BAE5761A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4505C96-D954-4170-8B02-08E69B6A77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6F016-7424-4071-9349-5DC7CE0CE26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0132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D34FA-A435-433B-8501-B95C98B30326}" type="datetimeFigureOut">
              <a:rPr lang="pt-PT" smtClean="0"/>
              <a:t>29/10/2021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C2FDC-DD44-4E26-ADCF-C8B0300666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10209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squema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673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B20D6-8D9F-451A-BA01-26EED67D9A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dirty="0"/>
              <a:t>Clique para editar texto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9DE409FC-EB4B-4A5C-A7E0-11A2701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6F581BF-69F5-4C22-AE31-46316D2E41F4}" type="datetime1">
              <a:rPr lang="pt-PT" smtClean="0"/>
              <a:pPr/>
              <a:t>29/10/2021</a:t>
            </a:fld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6CB2C28-4601-477E-8229-EA630614EB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1D9F599-5FC2-DC4C-9674-88D25F1DB7D0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FF2F227-8827-469E-AD56-B97974BCB98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PT"/>
              <a:t>Escola Superior de Enfermagem do Porto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375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586387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dirty="0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764" y="4175244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9" name="Marcador de Posição da Data 8">
            <a:extLst>
              <a:ext uri="{FF2B5EF4-FFF2-40B4-BE49-F238E27FC236}">
                <a16:creationId xmlns:a16="http://schemas.microsoft.com/office/drawing/2014/main" id="{F1F8BBA2-E47C-418E-ABAA-744EDFA3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8CCE-771B-42F2-A218-8BBECC4DD17C}" type="datetime1">
              <a:rPr lang="pt-PT" smtClean="0"/>
              <a:t>29/10/2021</a:t>
            </a:fld>
            <a:endParaRPr lang="pt-PT" dirty="0"/>
          </a:p>
        </p:txBody>
      </p:sp>
      <p:sp>
        <p:nvSpPr>
          <p:cNvPr id="10" name="Marcador de Posição do Rodapé 9">
            <a:extLst>
              <a:ext uri="{FF2B5EF4-FFF2-40B4-BE49-F238E27FC236}">
                <a16:creationId xmlns:a16="http://schemas.microsoft.com/office/drawing/2014/main" id="{623EE6EE-9E84-48ED-A416-79D29CD7C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Escola Superior de Enfermagem do Porto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arcador de Posição do Número do Diapositivo 10">
            <a:extLst>
              <a:ext uri="{FF2B5EF4-FFF2-40B4-BE49-F238E27FC236}">
                <a16:creationId xmlns:a16="http://schemas.microsoft.com/office/drawing/2014/main" id="{27653EA7-E1FA-4AAF-ACD8-CB8664D1F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F599-5FC2-DC4C-9674-88D25F1DB7D0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9914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B7A6B6CD-F58C-4551-A29A-0D2A8C6CF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3185-906B-4AE6-B0CB-7B7A3409B513}" type="datetime1">
              <a:rPr lang="pt-PT" smtClean="0"/>
              <a:t>29/10/2021</a:t>
            </a:fld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A40A928-8EE1-4C52-9A7E-F8A281A6E5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9F599-5FC2-DC4C-9674-88D25F1DB7D0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3B50676-0B57-43F6-852A-62ED59FF548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PT"/>
              <a:t>Escola Superior de Enfermagem do Porto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7C2FC57-C552-43EA-B89C-E1165B1B0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69191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7" name="Marcador de Posição de Conteúdo 2">
            <a:extLst>
              <a:ext uri="{FF2B5EF4-FFF2-40B4-BE49-F238E27FC236}">
                <a16:creationId xmlns:a16="http://schemas.microsoft.com/office/drawing/2014/main" id="{966DD3C4-CAAF-4531-B481-1A8B34A95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033757"/>
            <a:ext cx="7886700" cy="3143206"/>
          </a:xfrm>
        </p:spPr>
        <p:txBody>
          <a:bodyPr/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21744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BF59ECB6-6D2F-4605-AD63-07D16914A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A069-281B-4BAB-AB14-A7322A2E7979}" type="datetime1">
              <a:rPr lang="pt-PT" smtClean="0"/>
              <a:t>29/10/2021</a:t>
            </a:fld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33FE50D-611F-425E-A516-262C0EEEF5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9F599-5FC2-DC4C-9674-88D25F1DB7D0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351525-90C1-47CF-B88D-C8B43BB6B90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PT"/>
              <a:t>Escola Superior de Enfermagem do Porto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67DFAC9-D89B-41E1-BDA8-19FB72CB6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45824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7" name="Marcador de Posição de Conteúdo 2">
            <a:extLst>
              <a:ext uri="{FF2B5EF4-FFF2-40B4-BE49-F238E27FC236}">
                <a16:creationId xmlns:a16="http://schemas.microsoft.com/office/drawing/2014/main" id="{96C14DEA-D685-4972-90D5-B2567C2986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085032"/>
            <a:ext cx="3867150" cy="3091930"/>
          </a:xfrm>
        </p:spPr>
        <p:txBody>
          <a:bodyPr/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8" name="Marcador de Posição de Conteúdo 3">
            <a:extLst>
              <a:ext uri="{FF2B5EF4-FFF2-40B4-BE49-F238E27FC236}">
                <a16:creationId xmlns:a16="http://schemas.microsoft.com/office/drawing/2014/main" id="{DFEF59F3-083B-42BB-BC18-44974A328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3085032"/>
            <a:ext cx="3867150" cy="3091930"/>
          </a:xfrm>
        </p:spPr>
        <p:txBody>
          <a:bodyPr/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28978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5F12909F-4B3A-42BE-8CD2-C7767E69D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045C-F4C7-403D-9FA1-7215374BAC95}" type="datetime1">
              <a:rPr lang="pt-PT" smtClean="0"/>
              <a:t>29/10/2021</a:t>
            </a:fld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11BBABD-3359-4418-9B38-078607A15D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9F599-5FC2-DC4C-9674-88D25F1DB7D0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56C43CD-9F47-44B8-B1A1-C3DB8BAB8D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PT"/>
              <a:t>Escola Superior de Enfermagem do Porto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38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EACCD4DD-C054-4F4A-876B-C3BF0EEB8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5F9B-FB63-4A05-A7B1-D963D277B605}" type="datetime1">
              <a:rPr lang="pt-PT" smtClean="0"/>
              <a:t>29/10/2021</a:t>
            </a:fld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23459EE3-B52C-4294-B7C9-C6B61C17C7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9F599-5FC2-DC4C-9674-88D25F1DB7D0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90C804-E5D5-4546-BF74-751CBBA24A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PT"/>
              <a:t>Escola Superior de Enfermagem do Porto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1ADBFAA-C29C-4894-8E88-2AA9C9860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1547857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7" name="Marcador de Posição de Conteúdo 2">
            <a:extLst>
              <a:ext uri="{FF2B5EF4-FFF2-40B4-BE49-F238E27FC236}">
                <a16:creationId xmlns:a16="http://schemas.microsoft.com/office/drawing/2014/main" id="{65302CEC-FACC-498C-8719-6D22B10F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1547857"/>
            <a:ext cx="4629150" cy="4603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8" name="Marcador de Posição do Texto 3">
            <a:extLst>
              <a:ext uri="{FF2B5EF4-FFF2-40B4-BE49-F238E27FC236}">
                <a16:creationId xmlns:a16="http://schemas.microsoft.com/office/drawing/2014/main" id="{63614E19-51FF-42AB-BF9C-4F2004E45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3307221"/>
            <a:ext cx="2949575" cy="2852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279989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569158"/>
            <a:ext cx="7886700" cy="1105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784143"/>
            <a:ext cx="7886700" cy="3392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/>
              <a:t>Editar os estilos de texto do Modelo Global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7A3FCA7-3ACE-4080-8CB5-C9EA1F69AD77}" type="datetime1">
              <a:rPr lang="pt-PT" smtClean="0"/>
              <a:pPr/>
              <a:t>29/10/2021</a:t>
            </a:fld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1D9F599-5FC2-DC4C-9674-88D25F1DB7D0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10" name="Marcador de Posição do Rodapé 9">
            <a:extLst>
              <a:ext uri="{FF2B5EF4-FFF2-40B4-BE49-F238E27FC236}">
                <a16:creationId xmlns:a16="http://schemas.microsoft.com/office/drawing/2014/main" id="{7076EACD-1A0C-49FE-B858-6105D4D175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pt-PT" sz="1200" b="0" i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pt-PT" dirty="0"/>
              <a:t>Escola Superior de Enfermagem do Porto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83C5788-1BD0-46D8-B66E-DC4BCB1E7A01}"/>
              </a:ext>
            </a:extLst>
          </p:cNvPr>
          <p:cNvSpPr txBox="1"/>
          <p:nvPr userDrawn="1"/>
        </p:nvSpPr>
        <p:spPr>
          <a:xfrm>
            <a:off x="628650" y="1016950"/>
            <a:ext cx="7886700" cy="37282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l"/>
            <a:endParaRPr lang="pt-P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68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5" r:id="rId2"/>
    <p:sldLayoutId id="2147483661" r:id="rId3"/>
    <p:sldLayoutId id="2147483676" r:id="rId4"/>
    <p:sldLayoutId id="2147483678" r:id="rId5"/>
    <p:sldLayoutId id="2147483691" r:id="rId6"/>
    <p:sldLayoutId id="2147483692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A95DBB02-3946-4A22-A98F-BC99005A4B4D}"/>
              </a:ext>
            </a:extLst>
          </p:cNvPr>
          <p:cNvSpPr/>
          <p:nvPr/>
        </p:nvSpPr>
        <p:spPr>
          <a:xfrm>
            <a:off x="662474" y="2997274"/>
            <a:ext cx="575698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Título da comunicação oral (</a:t>
            </a:r>
            <a:r>
              <a:rPr lang="pt-PT" sz="2800" b="1" dirty="0" err="1">
                <a:solidFill>
                  <a:schemeClr val="bg1"/>
                </a:solidFill>
              </a:rPr>
              <a:t>Calibri</a:t>
            </a:r>
            <a:r>
              <a:rPr lang="pt-PT" sz="2800" b="1" dirty="0">
                <a:solidFill>
                  <a:schemeClr val="bg1"/>
                </a:solidFill>
              </a:rPr>
              <a:t> light)</a:t>
            </a:r>
            <a:br>
              <a:rPr lang="pt-PT" sz="2800" b="1" dirty="0">
                <a:solidFill>
                  <a:schemeClr val="bg1"/>
                </a:solidFill>
              </a:rPr>
            </a:br>
            <a:endParaRPr lang="pt-PT" sz="2800" b="1" dirty="0">
              <a:solidFill>
                <a:schemeClr val="bg1"/>
              </a:solidFill>
            </a:endParaRPr>
          </a:p>
          <a:p>
            <a:r>
              <a:rPr lang="pt-PT" dirty="0">
                <a:solidFill>
                  <a:schemeClr val="bg1"/>
                </a:solidFill>
              </a:rPr>
              <a:t>Autor 1/Instituição/email</a:t>
            </a:r>
          </a:p>
          <a:p>
            <a:r>
              <a:rPr lang="pt-PT" dirty="0">
                <a:solidFill>
                  <a:schemeClr val="bg1"/>
                </a:solidFill>
              </a:rPr>
              <a:t>Autor 2</a:t>
            </a:r>
          </a:p>
          <a:p>
            <a:r>
              <a:rPr lang="pt-PT" dirty="0">
                <a:solidFill>
                  <a:schemeClr val="bg1"/>
                </a:solidFill>
              </a:rPr>
              <a:t>Autor 3</a:t>
            </a:r>
          </a:p>
          <a:p>
            <a:r>
              <a:rPr lang="pt-PT" dirty="0">
                <a:solidFill>
                  <a:schemeClr val="bg1"/>
                </a:solidFill>
              </a:rPr>
              <a:t>... (</a:t>
            </a:r>
            <a:r>
              <a:rPr lang="pt-PT" dirty="0" err="1">
                <a:solidFill>
                  <a:schemeClr val="bg1"/>
                </a:solidFill>
              </a:rPr>
              <a:t>Calibri</a:t>
            </a:r>
            <a:r>
              <a:rPr lang="pt-PT" dirty="0">
                <a:solidFill>
                  <a:schemeClr val="bg1"/>
                </a:solidFill>
              </a:rPr>
              <a:t> light)</a:t>
            </a:r>
            <a:br>
              <a:rPr lang="pt-PT" sz="2000" b="1" dirty="0">
                <a:solidFill>
                  <a:schemeClr val="bg1"/>
                </a:solidFill>
              </a:rPr>
            </a:br>
            <a:endParaRPr lang="pt-P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1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F0A3FF-6ECF-4598-9989-34BA66F1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69158"/>
            <a:ext cx="7886700" cy="4523824"/>
          </a:xfrm>
        </p:spPr>
        <p:txBody>
          <a:bodyPr anchor="t">
            <a:normAutofit/>
          </a:bodyPr>
          <a:lstStyle/>
          <a:p>
            <a:endParaRPr lang="pt-PT" sz="2400" dirty="0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63163FFA-8293-44BF-A745-CB134429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81BF-69F5-4C22-AE31-46316D2E41F4}" type="datetime1">
              <a:rPr lang="pt-PT" smtClean="0"/>
              <a:t>29/10/2021</a:t>
            </a:fld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5F020F7-C0CF-41EE-9B3A-B8C9404E37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9F599-5FC2-DC4C-9674-88D25F1DB7D0}" type="slidenum">
              <a:rPr lang="pt-PT" smtClean="0"/>
              <a:pPr/>
              <a:t>2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2440344-D168-425A-8108-3DFFFBC28A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PT"/>
              <a:t>Escola Superior de Enfermagem do Porto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A5E057A-C57C-454F-AC10-CE2CE6A9807C}"/>
              </a:ext>
            </a:extLst>
          </p:cNvPr>
          <p:cNvSpPr txBox="1">
            <a:spLocks/>
          </p:cNvSpPr>
          <p:nvPr/>
        </p:nvSpPr>
        <p:spPr>
          <a:xfrm>
            <a:off x="121298" y="310917"/>
            <a:ext cx="6092890" cy="494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>
                <a:solidFill>
                  <a:schemeClr val="bg1"/>
                </a:solidFill>
              </a:rPr>
              <a:t>Título (</a:t>
            </a:r>
            <a:r>
              <a:rPr lang="pt-PT" sz="2800" b="1" dirty="0" err="1">
                <a:solidFill>
                  <a:schemeClr val="bg1"/>
                </a:solidFill>
              </a:rPr>
              <a:t>Calibri</a:t>
            </a:r>
            <a:r>
              <a:rPr lang="pt-PT" sz="2800" b="1" dirty="0">
                <a:solidFill>
                  <a:schemeClr val="bg1"/>
                </a:solidFill>
              </a:rPr>
              <a:t> light)</a:t>
            </a:r>
            <a:endParaRPr lang="pt-PT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526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A95DBB02-3946-4A22-A98F-BC99005A4B4D}"/>
              </a:ext>
            </a:extLst>
          </p:cNvPr>
          <p:cNvSpPr/>
          <p:nvPr/>
        </p:nvSpPr>
        <p:spPr>
          <a:xfrm>
            <a:off x="662474" y="2997274"/>
            <a:ext cx="575698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Título da comunicação oral (</a:t>
            </a:r>
            <a:r>
              <a:rPr lang="pt-PT" sz="2800" b="1" dirty="0" err="1">
                <a:solidFill>
                  <a:schemeClr val="bg1"/>
                </a:solidFill>
              </a:rPr>
              <a:t>Calibri</a:t>
            </a:r>
            <a:r>
              <a:rPr lang="pt-PT" sz="2800" b="1" dirty="0">
                <a:solidFill>
                  <a:schemeClr val="bg1"/>
                </a:solidFill>
              </a:rPr>
              <a:t> light)</a:t>
            </a:r>
            <a:br>
              <a:rPr lang="pt-PT" sz="2000" b="1" dirty="0">
                <a:solidFill>
                  <a:schemeClr val="bg1"/>
                </a:solidFill>
              </a:rPr>
            </a:br>
            <a:endParaRPr lang="pt-PT" sz="2000" b="1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  <a:p>
            <a:r>
              <a:rPr lang="pt-PT" dirty="0">
                <a:solidFill>
                  <a:schemeClr val="bg1"/>
                </a:solidFill>
              </a:rPr>
              <a:t>Agradeço a atenção!</a:t>
            </a:r>
            <a:br>
              <a:rPr lang="pt-PT" sz="2000" b="1" dirty="0">
                <a:solidFill>
                  <a:schemeClr val="bg1"/>
                </a:solidFill>
              </a:rPr>
            </a:br>
            <a:endParaRPr lang="pt-P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986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 algn="l">
          <a:defRPr sz="1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1518</TotalTime>
  <Words>52</Words>
  <Application>Microsoft Office PowerPoint</Application>
  <PresentationFormat>Apresentação no Ecrã (4:3)</PresentationFormat>
  <Paragraphs>12</Paragraphs>
  <Slides>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Helena Maria Almeida Macedo Loureiro</dc:creator>
  <cp:lastModifiedBy>Carlos Vilela</cp:lastModifiedBy>
  <cp:revision>47</cp:revision>
  <dcterms:created xsi:type="dcterms:W3CDTF">2019-03-07T11:14:54Z</dcterms:created>
  <dcterms:modified xsi:type="dcterms:W3CDTF">2021-10-29T13:04:17Z</dcterms:modified>
</cp:coreProperties>
</file>